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76" r:id="rId7"/>
    <p:sldId id="279" r:id="rId8"/>
    <p:sldId id="281" r:id="rId9"/>
    <p:sldId id="262" r:id="rId10"/>
    <p:sldId id="265" r:id="rId11"/>
    <p:sldId id="267" r:id="rId12"/>
    <p:sldId id="266" r:id="rId13"/>
    <p:sldId id="274" r:id="rId14"/>
    <p:sldId id="280" r:id="rId15"/>
    <p:sldId id="278" r:id="rId16"/>
    <p:sldId id="264" r:id="rId17"/>
    <p:sldId id="275" r:id="rId18"/>
    <p:sldId id="261" r:id="rId19"/>
    <p:sldId id="277" r:id="rId20"/>
    <p:sldId id="273" r:id="rId21"/>
    <p:sldId id="282" r:id="rId22"/>
    <p:sldId id="283" r:id="rId23"/>
    <p:sldId id="288" r:id="rId24"/>
    <p:sldId id="285" r:id="rId25"/>
    <p:sldId id="286" r:id="rId26"/>
    <p:sldId id="287" r:id="rId27"/>
    <p:sldId id="294" r:id="rId28"/>
    <p:sldId id="295" r:id="rId29"/>
    <p:sldId id="298" r:id="rId30"/>
    <p:sldId id="269" r:id="rId31"/>
    <p:sldId id="268" r:id="rId32"/>
    <p:sldId id="299" r:id="rId33"/>
    <p:sldId id="270" r:id="rId34"/>
    <p:sldId id="271" r:id="rId35"/>
    <p:sldId id="272" r:id="rId36"/>
    <p:sldId id="300" r:id="rId37"/>
    <p:sldId id="289" r:id="rId38"/>
    <p:sldId id="290" r:id="rId39"/>
    <p:sldId id="293" r:id="rId40"/>
    <p:sldId id="291" r:id="rId41"/>
    <p:sldId id="292" r:id="rId42"/>
    <p:sldId id="302" r:id="rId43"/>
    <p:sldId id="301" r:id="rId44"/>
    <p:sldId id="284" r:id="rId45"/>
    <p:sldId id="29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96C96-38F9-47CF-9B33-136DCCB5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895" y="1346655"/>
            <a:ext cx="8564946" cy="1497507"/>
          </a:xfrm>
        </p:spPr>
        <p:txBody>
          <a:bodyPr/>
          <a:lstStyle/>
          <a:p>
            <a:r>
              <a:rPr lang="en-US" dirty="0"/>
              <a:t>UMS with Kubernetes &amp; Cassandra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9E7D7-8D9B-43EC-B292-84B2D99DA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179" y="2924372"/>
            <a:ext cx="3121861" cy="600556"/>
          </a:xfrm>
        </p:spPr>
        <p:txBody>
          <a:bodyPr>
            <a:normAutofit/>
          </a:bodyPr>
          <a:lstStyle/>
          <a:p>
            <a:r>
              <a:rPr lang="en-US" dirty="0"/>
              <a:t>1705031 - 1705034 - 1705041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B237A5-2366-4918-9DFA-F5AC157E755D}"/>
              </a:ext>
            </a:extLst>
          </p:cNvPr>
          <p:cNvSpPr txBox="1"/>
          <p:nvPr/>
        </p:nvSpPr>
        <p:spPr>
          <a:xfrm>
            <a:off x="3840480" y="3434670"/>
            <a:ext cx="4850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MOCK UI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6027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52212-06C8-4067-BBB3-EF57B82FD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531000"/>
            <a:ext cx="8928100" cy="632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BDE47A-AEDF-4B41-A39D-139CF9B9D027}"/>
              </a:ext>
            </a:extLst>
          </p:cNvPr>
          <p:cNvSpPr txBox="1"/>
          <p:nvPr/>
        </p:nvSpPr>
        <p:spPr>
          <a:xfrm>
            <a:off x="444500" y="3086100"/>
            <a:ext cx="217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Scholarship</a:t>
            </a:r>
          </a:p>
        </p:txBody>
      </p:sp>
    </p:spTree>
    <p:extLst>
      <p:ext uri="{BB962C8B-B14F-4D97-AF65-F5344CB8AC3E}">
        <p14:creationId xmlns:p14="http://schemas.microsoft.com/office/powerpoint/2010/main" val="201669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7CEB5-0C3F-46FC-8432-2083219B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525" y="532900"/>
            <a:ext cx="8931276" cy="632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A95EC9-55B0-44F9-874F-6016A703DF2A}"/>
              </a:ext>
            </a:extLst>
          </p:cNvPr>
          <p:cNvSpPr txBox="1"/>
          <p:nvPr/>
        </p:nvSpPr>
        <p:spPr>
          <a:xfrm>
            <a:off x="444500" y="3086100"/>
            <a:ext cx="2170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Scholarship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  Details</a:t>
            </a:r>
          </a:p>
        </p:txBody>
      </p:sp>
    </p:spTree>
    <p:extLst>
      <p:ext uri="{BB962C8B-B14F-4D97-AF65-F5344CB8AC3E}">
        <p14:creationId xmlns:p14="http://schemas.microsoft.com/office/powerpoint/2010/main" val="302441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14AC1-3D51-44BB-A3C3-40D2A05F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451" y="533557"/>
            <a:ext cx="8941049" cy="6324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B859AC-D947-4FB6-B236-EF6CEF05B1E1}"/>
              </a:ext>
            </a:extLst>
          </p:cNvPr>
          <p:cNvSpPr txBox="1"/>
          <p:nvPr/>
        </p:nvSpPr>
        <p:spPr>
          <a:xfrm>
            <a:off x="304800" y="3013501"/>
            <a:ext cx="2170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  <a:latin typeface="Arial Black" panose="020B0A04020102020204" pitchFamily="34" charset="0"/>
              </a:rPr>
              <a:t>Scholership</a:t>
            </a:r>
            <a:endParaRPr lang="en-US" sz="2400" dirty="0">
              <a:solidFill>
                <a:srgbClr val="00B050"/>
              </a:solidFill>
              <a:latin typeface="Arial Black" panose="020B0A04020102020204" pitchFamily="34" charset="0"/>
            </a:endParaRP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  history</a:t>
            </a:r>
          </a:p>
        </p:txBody>
      </p:sp>
    </p:spTree>
    <p:extLst>
      <p:ext uri="{BB962C8B-B14F-4D97-AF65-F5344CB8AC3E}">
        <p14:creationId xmlns:p14="http://schemas.microsoft.com/office/powerpoint/2010/main" val="284563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2FB317-ED27-456E-B464-3B640CEEA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9" y="520736"/>
            <a:ext cx="8191501" cy="6337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0529F-13CE-4368-AC34-4F744DF80899}"/>
              </a:ext>
            </a:extLst>
          </p:cNvPr>
          <p:cNvSpPr txBox="1"/>
          <p:nvPr/>
        </p:nvSpPr>
        <p:spPr>
          <a:xfrm>
            <a:off x="647700" y="3227703"/>
            <a:ext cx="234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Pending fees</a:t>
            </a:r>
          </a:p>
        </p:txBody>
      </p:sp>
    </p:spTree>
    <p:extLst>
      <p:ext uri="{BB962C8B-B14F-4D97-AF65-F5344CB8AC3E}">
        <p14:creationId xmlns:p14="http://schemas.microsoft.com/office/powerpoint/2010/main" val="3322470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2694C0-EE4B-4ABB-A1FB-07D0C320C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27063"/>
            <a:ext cx="3987800" cy="6230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7F8E6B-DF08-4AAF-8A8F-183206653779}"/>
              </a:ext>
            </a:extLst>
          </p:cNvPr>
          <p:cNvSpPr txBox="1"/>
          <p:nvPr/>
        </p:nvSpPr>
        <p:spPr>
          <a:xfrm>
            <a:off x="965200" y="3198167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Online banking </a:t>
            </a:r>
          </a:p>
        </p:txBody>
      </p:sp>
    </p:spTree>
    <p:extLst>
      <p:ext uri="{BB962C8B-B14F-4D97-AF65-F5344CB8AC3E}">
        <p14:creationId xmlns:p14="http://schemas.microsoft.com/office/powerpoint/2010/main" val="179908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705B3B-3E4E-4E71-8F99-E5043E55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9" y="540387"/>
            <a:ext cx="8166101" cy="6317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0162A-B2CA-4DD9-9748-911C7643D551}"/>
              </a:ext>
            </a:extLst>
          </p:cNvPr>
          <p:cNvSpPr txBox="1"/>
          <p:nvPr/>
        </p:nvSpPr>
        <p:spPr>
          <a:xfrm>
            <a:off x="444500" y="3086100"/>
            <a:ext cx="1751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Payment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History</a:t>
            </a:r>
          </a:p>
        </p:txBody>
      </p:sp>
    </p:spTree>
    <p:extLst>
      <p:ext uri="{BB962C8B-B14F-4D97-AF65-F5344CB8AC3E}">
        <p14:creationId xmlns:p14="http://schemas.microsoft.com/office/powerpoint/2010/main" val="104133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2BA9A-EB58-4E8B-9411-CA927F847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532900"/>
            <a:ext cx="8931276" cy="632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B82574-2847-4067-8E98-FC35668097A1}"/>
              </a:ext>
            </a:extLst>
          </p:cNvPr>
          <p:cNvSpPr txBox="1"/>
          <p:nvPr/>
        </p:nvSpPr>
        <p:spPr>
          <a:xfrm>
            <a:off x="84712" y="3086100"/>
            <a:ext cx="2744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Exam schedule</a:t>
            </a:r>
          </a:p>
        </p:txBody>
      </p:sp>
    </p:spTree>
    <p:extLst>
      <p:ext uri="{BB962C8B-B14F-4D97-AF65-F5344CB8AC3E}">
        <p14:creationId xmlns:p14="http://schemas.microsoft.com/office/powerpoint/2010/main" val="2946447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7B9BD3-5FCC-4149-85A4-8F12CC9764B1}"/>
              </a:ext>
            </a:extLst>
          </p:cNvPr>
          <p:cNvSpPr txBox="1"/>
          <p:nvPr/>
        </p:nvSpPr>
        <p:spPr>
          <a:xfrm>
            <a:off x="444500" y="3086100"/>
            <a:ext cx="217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Advisor info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93FDE-0105-AEE9-8F91-563A7ACF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543449"/>
            <a:ext cx="9004300" cy="63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09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6F1A4-F7B4-4847-8BEF-FE30371CB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518300"/>
            <a:ext cx="8928100" cy="632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446919-356F-485B-B7CD-499E623C75C3}"/>
              </a:ext>
            </a:extLst>
          </p:cNvPr>
          <p:cNvSpPr txBox="1"/>
          <p:nvPr/>
        </p:nvSpPr>
        <p:spPr>
          <a:xfrm>
            <a:off x="444500" y="3086100"/>
            <a:ext cx="1842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Complain/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05253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8566D-86D8-4316-AD49-9C361F4E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536204"/>
            <a:ext cx="8909051" cy="6321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C33BFF-FE89-4E3E-9FDE-A7709E991859}"/>
              </a:ext>
            </a:extLst>
          </p:cNvPr>
          <p:cNvSpPr txBox="1"/>
          <p:nvPr/>
        </p:nvSpPr>
        <p:spPr>
          <a:xfrm>
            <a:off x="444500" y="3086100"/>
            <a:ext cx="1603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Medical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Center</a:t>
            </a:r>
          </a:p>
        </p:txBody>
      </p:sp>
    </p:spTree>
    <p:extLst>
      <p:ext uri="{BB962C8B-B14F-4D97-AF65-F5344CB8AC3E}">
        <p14:creationId xmlns:p14="http://schemas.microsoft.com/office/powerpoint/2010/main" val="233555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udent Cartoon Png - Student Cartoon Image Png | Full Size PNG Download |  SeekPNG">
            <a:extLst>
              <a:ext uri="{FF2B5EF4-FFF2-40B4-BE49-F238E27FC236}">
                <a16:creationId xmlns:a16="http://schemas.microsoft.com/office/drawing/2014/main" id="{6C5BBFA5-CA0E-4942-8BC7-AF6E7BFD4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60" y="2052320"/>
            <a:ext cx="2427922" cy="246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5E7215-CE77-49B2-B0E4-DD3CA32FC595}"/>
              </a:ext>
            </a:extLst>
          </p:cNvPr>
          <p:cNvSpPr txBox="1"/>
          <p:nvPr/>
        </p:nvSpPr>
        <p:spPr>
          <a:xfrm>
            <a:off x="2702560" y="3302000"/>
            <a:ext cx="3312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adway" panose="04040905080B02020502" pitchFamily="82" charset="0"/>
              </a:rPr>
              <a:t>Students Page</a:t>
            </a:r>
          </a:p>
        </p:txBody>
      </p:sp>
    </p:spTree>
    <p:extLst>
      <p:ext uri="{BB962C8B-B14F-4D97-AF65-F5344CB8AC3E}">
        <p14:creationId xmlns:p14="http://schemas.microsoft.com/office/powerpoint/2010/main" val="356808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6CC51B-6447-45C7-92C3-A8D96FC9C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547109"/>
            <a:ext cx="8899526" cy="6310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D371A-C779-4D03-8024-3D72D8393F50}"/>
              </a:ext>
            </a:extLst>
          </p:cNvPr>
          <p:cNvSpPr txBox="1"/>
          <p:nvPr/>
        </p:nvSpPr>
        <p:spPr>
          <a:xfrm>
            <a:off x="444500" y="3086100"/>
            <a:ext cx="1781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Doctor’s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422876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68E39-7AC7-4045-B8EB-9BB1ABFBC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49" y="545215"/>
            <a:ext cx="8896351" cy="6312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5AA272-B2B5-46E4-B510-317A7D1D50FE}"/>
              </a:ext>
            </a:extLst>
          </p:cNvPr>
          <p:cNvSpPr txBox="1"/>
          <p:nvPr/>
        </p:nvSpPr>
        <p:spPr>
          <a:xfrm>
            <a:off x="444500" y="3086100"/>
            <a:ext cx="1603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Medical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Center</a:t>
            </a:r>
          </a:p>
        </p:txBody>
      </p:sp>
    </p:spTree>
    <p:extLst>
      <p:ext uri="{BB962C8B-B14F-4D97-AF65-F5344CB8AC3E}">
        <p14:creationId xmlns:p14="http://schemas.microsoft.com/office/powerpoint/2010/main" val="1589898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64CBD-24A0-424E-B90E-D2E3B91EC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532900"/>
            <a:ext cx="8931276" cy="632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D5E16F-B5B6-4F2D-A0F8-A8C4E47D3778}"/>
              </a:ext>
            </a:extLst>
          </p:cNvPr>
          <p:cNvSpPr txBox="1"/>
          <p:nvPr/>
        </p:nvSpPr>
        <p:spPr>
          <a:xfrm>
            <a:off x="444500" y="3086100"/>
            <a:ext cx="14318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Doctor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318341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19206-3A9A-44F3-8590-D53D52B7B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531000"/>
            <a:ext cx="8928100" cy="632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244146-2EAA-4959-9D1C-44D6488130AF}"/>
              </a:ext>
            </a:extLst>
          </p:cNvPr>
          <p:cNvSpPr txBox="1"/>
          <p:nvPr/>
        </p:nvSpPr>
        <p:spPr>
          <a:xfrm>
            <a:off x="444500" y="3086100"/>
            <a:ext cx="1933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 Library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2431376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6F7F0-9253-4F70-963A-4B899352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536204"/>
            <a:ext cx="8909051" cy="6321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CB55E2-F2D6-454E-8E63-BE6625CC064F}"/>
              </a:ext>
            </a:extLst>
          </p:cNvPr>
          <p:cNvSpPr txBox="1"/>
          <p:nvPr/>
        </p:nvSpPr>
        <p:spPr>
          <a:xfrm>
            <a:off x="444500" y="3086100"/>
            <a:ext cx="1815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Borrowed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  Book</a:t>
            </a:r>
          </a:p>
        </p:txBody>
      </p:sp>
    </p:spTree>
    <p:extLst>
      <p:ext uri="{BB962C8B-B14F-4D97-AF65-F5344CB8AC3E}">
        <p14:creationId xmlns:p14="http://schemas.microsoft.com/office/powerpoint/2010/main" val="28222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3AE82-3939-4D4E-A721-FA3544BD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545215"/>
            <a:ext cx="8896351" cy="6312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E86B71-3643-4B03-BA66-F2D1D3EE9ECF}"/>
              </a:ext>
            </a:extLst>
          </p:cNvPr>
          <p:cNvSpPr txBox="1"/>
          <p:nvPr/>
        </p:nvSpPr>
        <p:spPr>
          <a:xfrm>
            <a:off x="444500" y="3086100"/>
            <a:ext cx="1994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Term final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Question</a:t>
            </a:r>
          </a:p>
        </p:txBody>
      </p:sp>
    </p:spTree>
    <p:extLst>
      <p:ext uri="{BB962C8B-B14F-4D97-AF65-F5344CB8AC3E}">
        <p14:creationId xmlns:p14="http://schemas.microsoft.com/office/powerpoint/2010/main" val="3038058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137F6-D3A9-4A2F-B3BF-7C897D138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9" y="527192"/>
            <a:ext cx="8921751" cy="6330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426F08-D629-4E94-BC26-D7C96B6C843E}"/>
              </a:ext>
            </a:extLst>
          </p:cNvPr>
          <p:cNvSpPr txBox="1"/>
          <p:nvPr/>
        </p:nvSpPr>
        <p:spPr>
          <a:xfrm>
            <a:off x="328847" y="3098800"/>
            <a:ext cx="249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Library books</a:t>
            </a:r>
          </a:p>
        </p:txBody>
      </p:sp>
    </p:spTree>
    <p:extLst>
      <p:ext uri="{BB962C8B-B14F-4D97-AF65-F5344CB8AC3E}">
        <p14:creationId xmlns:p14="http://schemas.microsoft.com/office/powerpoint/2010/main" val="2671792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D9235-E6D8-4CF4-91CA-D7BAC85F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559883"/>
            <a:ext cx="8893176" cy="62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89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6465C-9520-49D7-8108-ED67B7A0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531000"/>
            <a:ext cx="8928100" cy="632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02616-7D66-464C-B414-5167733E2FB4}"/>
              </a:ext>
            </a:extLst>
          </p:cNvPr>
          <p:cNvSpPr txBox="1"/>
          <p:nvPr/>
        </p:nvSpPr>
        <p:spPr>
          <a:xfrm>
            <a:off x="444500" y="3086100"/>
            <a:ext cx="1859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New book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Request</a:t>
            </a:r>
          </a:p>
        </p:txBody>
      </p:sp>
    </p:spTree>
    <p:extLst>
      <p:ext uri="{BB962C8B-B14F-4D97-AF65-F5344CB8AC3E}">
        <p14:creationId xmlns:p14="http://schemas.microsoft.com/office/powerpoint/2010/main" val="2890511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rtoon illustration of Thai male teacher holding a stick in front of  blackboard. 4903102 Vector Art at Vecteezy">
            <a:extLst>
              <a:ext uri="{FF2B5EF4-FFF2-40B4-BE49-F238E27FC236}">
                <a16:creationId xmlns:a16="http://schemas.microsoft.com/office/drawing/2014/main" id="{CD8124AE-FB38-4BBC-9C66-99D7F4D1A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62" y="1998042"/>
            <a:ext cx="2614865" cy="261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AE4908-F7A2-42D2-833D-08B92F67BBC4}"/>
              </a:ext>
            </a:extLst>
          </p:cNvPr>
          <p:cNvSpPr txBox="1"/>
          <p:nvPr/>
        </p:nvSpPr>
        <p:spPr>
          <a:xfrm>
            <a:off x="5513136" y="3879516"/>
            <a:ext cx="5362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adway" panose="04040905080B02020502" pitchFamily="82" charset="0"/>
              </a:rPr>
              <a:t>Department head Page</a:t>
            </a:r>
          </a:p>
        </p:txBody>
      </p:sp>
    </p:spTree>
    <p:extLst>
      <p:ext uri="{BB962C8B-B14F-4D97-AF65-F5344CB8AC3E}">
        <p14:creationId xmlns:p14="http://schemas.microsoft.com/office/powerpoint/2010/main" val="61462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175A9-1FB2-4A8D-B39F-37D829E9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3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96D10C-63AD-4089-8364-CF8C4A8F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9" y="527192"/>
            <a:ext cx="8921751" cy="6330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B9516C-59DD-4727-99AA-31D73A870BF5}"/>
              </a:ext>
            </a:extLst>
          </p:cNvPr>
          <p:cNvSpPr txBox="1"/>
          <p:nvPr/>
        </p:nvSpPr>
        <p:spPr>
          <a:xfrm>
            <a:off x="444500" y="3086100"/>
            <a:ext cx="17985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Add new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course</a:t>
            </a:r>
          </a:p>
        </p:txBody>
      </p:sp>
    </p:spTree>
    <p:extLst>
      <p:ext uri="{BB962C8B-B14F-4D97-AF65-F5344CB8AC3E}">
        <p14:creationId xmlns:p14="http://schemas.microsoft.com/office/powerpoint/2010/main" val="339756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4C975-A182-4EFF-99BF-7E9BE290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1" y="547734"/>
            <a:ext cx="8909299" cy="6310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67B03-0145-436A-AD0C-1B450C7952DF}"/>
              </a:ext>
            </a:extLst>
          </p:cNvPr>
          <p:cNvSpPr txBox="1"/>
          <p:nvPr/>
        </p:nvSpPr>
        <p:spPr>
          <a:xfrm>
            <a:off x="444500" y="3086100"/>
            <a:ext cx="2362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Edit/Remove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   Course</a:t>
            </a:r>
          </a:p>
        </p:txBody>
      </p:sp>
    </p:spTree>
    <p:extLst>
      <p:ext uri="{BB962C8B-B14F-4D97-AF65-F5344CB8AC3E}">
        <p14:creationId xmlns:p14="http://schemas.microsoft.com/office/powerpoint/2010/main" val="216272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data entry clipart - Google Search | Data entry projects, Data entry,  Engineer cartoon">
            <a:extLst>
              <a:ext uri="{FF2B5EF4-FFF2-40B4-BE49-F238E27FC236}">
                <a16:creationId xmlns:a16="http://schemas.microsoft.com/office/drawing/2014/main" id="{F02DFA18-16E4-4E65-922C-5FB398193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70" y="1885000"/>
            <a:ext cx="2041341" cy="176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12BAE-A1CC-4812-A223-0D11C6A8251C}"/>
              </a:ext>
            </a:extLst>
          </p:cNvPr>
          <p:cNvSpPr txBox="1"/>
          <p:nvPr/>
        </p:nvSpPr>
        <p:spPr>
          <a:xfrm>
            <a:off x="3665085" y="3869890"/>
            <a:ext cx="5371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adway" panose="04040905080B02020502" pitchFamily="82" charset="0"/>
              </a:rPr>
              <a:t>Data entry admin Page</a:t>
            </a:r>
          </a:p>
        </p:txBody>
      </p:sp>
    </p:spTree>
    <p:extLst>
      <p:ext uri="{BB962C8B-B14F-4D97-AF65-F5344CB8AC3E}">
        <p14:creationId xmlns:p14="http://schemas.microsoft.com/office/powerpoint/2010/main" val="3199144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DC402-D7E2-472D-8818-4421D92F9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76" y="544437"/>
            <a:ext cx="8931524" cy="6313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6679B-9D70-4164-83EB-D6D987432D52}"/>
              </a:ext>
            </a:extLst>
          </p:cNvPr>
          <p:cNvSpPr txBox="1"/>
          <p:nvPr/>
        </p:nvSpPr>
        <p:spPr>
          <a:xfrm>
            <a:off x="444500" y="2921000"/>
            <a:ext cx="2058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Data entry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  Admin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149081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C9E7E-E802-49AF-94F3-E991478E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540000"/>
            <a:ext cx="8915400" cy="631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0E8878-A159-47CA-A6B9-2C8E8BC5410F}"/>
              </a:ext>
            </a:extLst>
          </p:cNvPr>
          <p:cNvSpPr txBox="1"/>
          <p:nvPr/>
        </p:nvSpPr>
        <p:spPr>
          <a:xfrm>
            <a:off x="444500" y="3086100"/>
            <a:ext cx="226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Enter Result</a:t>
            </a:r>
          </a:p>
        </p:txBody>
      </p:sp>
    </p:spTree>
    <p:extLst>
      <p:ext uri="{BB962C8B-B14F-4D97-AF65-F5344CB8AC3E}">
        <p14:creationId xmlns:p14="http://schemas.microsoft.com/office/powerpoint/2010/main" val="1226555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54C6B-BCA2-4793-9D65-655D714D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49" y="527192"/>
            <a:ext cx="8921751" cy="63308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012CAE-0F2D-469E-BF17-06EEBBC4ADAE}"/>
              </a:ext>
            </a:extLst>
          </p:cNvPr>
          <p:cNvSpPr txBox="1"/>
          <p:nvPr/>
        </p:nvSpPr>
        <p:spPr>
          <a:xfrm>
            <a:off x="444500" y="3086100"/>
            <a:ext cx="174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Add new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student</a:t>
            </a:r>
          </a:p>
        </p:txBody>
      </p:sp>
    </p:spTree>
    <p:extLst>
      <p:ext uri="{BB962C8B-B14F-4D97-AF65-F5344CB8AC3E}">
        <p14:creationId xmlns:p14="http://schemas.microsoft.com/office/powerpoint/2010/main" val="1978538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ibrary cartoon Stock Photos, Royalty Free Library cartoon Images |  Depositphotos">
            <a:extLst>
              <a:ext uri="{FF2B5EF4-FFF2-40B4-BE49-F238E27FC236}">
                <a16:creationId xmlns:a16="http://schemas.microsoft.com/office/drawing/2014/main" id="{53AD0332-F70A-4FDE-9B5C-1E6A486D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55" y="2240632"/>
            <a:ext cx="2298984" cy="180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55A017-6ACD-4DC5-A005-51B25522A977}"/>
              </a:ext>
            </a:extLst>
          </p:cNvPr>
          <p:cNvSpPr txBox="1"/>
          <p:nvPr/>
        </p:nvSpPr>
        <p:spPr>
          <a:xfrm>
            <a:off x="4534288" y="4216399"/>
            <a:ext cx="2377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adway" panose="04040905080B02020502" pitchFamily="82" charset="0"/>
              </a:rPr>
              <a:t>Librarian</a:t>
            </a:r>
          </a:p>
        </p:txBody>
      </p:sp>
    </p:spTree>
    <p:extLst>
      <p:ext uri="{BB962C8B-B14F-4D97-AF65-F5344CB8AC3E}">
        <p14:creationId xmlns:p14="http://schemas.microsoft.com/office/powerpoint/2010/main" val="355503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F173A-4E0E-4BF7-A07E-900A3D2A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325" y="559883"/>
            <a:ext cx="8893176" cy="6298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0273A-D4E1-4F6E-B4EB-0588140B03A3}"/>
              </a:ext>
            </a:extLst>
          </p:cNvPr>
          <p:cNvSpPr txBox="1"/>
          <p:nvPr/>
        </p:nvSpPr>
        <p:spPr>
          <a:xfrm>
            <a:off x="444500" y="3086100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Edit Book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  List</a:t>
            </a:r>
          </a:p>
        </p:txBody>
      </p:sp>
    </p:spTree>
    <p:extLst>
      <p:ext uri="{BB962C8B-B14F-4D97-AF65-F5344CB8AC3E}">
        <p14:creationId xmlns:p14="http://schemas.microsoft.com/office/powerpoint/2010/main" val="2704617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BF1D2-50AE-4968-9E29-17BFD9C9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5" y="532900"/>
            <a:ext cx="8931276" cy="6325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23C07-8C1F-4C42-AE7A-B2633BD3345C}"/>
              </a:ext>
            </a:extLst>
          </p:cNvPr>
          <p:cNvSpPr txBox="1"/>
          <p:nvPr/>
        </p:nvSpPr>
        <p:spPr>
          <a:xfrm>
            <a:off x="444500" y="3086100"/>
            <a:ext cx="2270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Edit Student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	   List</a:t>
            </a:r>
          </a:p>
        </p:txBody>
      </p:sp>
    </p:spTree>
    <p:extLst>
      <p:ext uri="{BB962C8B-B14F-4D97-AF65-F5344CB8AC3E}">
        <p14:creationId xmlns:p14="http://schemas.microsoft.com/office/powerpoint/2010/main" val="2108975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89CAF-52F6-4E05-B336-17D15B44B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536204"/>
            <a:ext cx="8909051" cy="6321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3D99AA-BB5C-4C8C-96D1-9301610DA2B7}"/>
              </a:ext>
            </a:extLst>
          </p:cNvPr>
          <p:cNvSpPr txBox="1"/>
          <p:nvPr/>
        </p:nvSpPr>
        <p:spPr>
          <a:xfrm>
            <a:off x="444500" y="3086100"/>
            <a:ext cx="1742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Add new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52C0B-BD80-40CA-B446-23FBCA414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372" y="573890"/>
            <a:ext cx="1580213" cy="613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9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E2A2EB-C15B-486C-AD15-915E7F138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99" y="549720"/>
            <a:ext cx="8890001" cy="6308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2F80A1-6495-4AC5-A9BB-8704BDCBD61C}"/>
              </a:ext>
            </a:extLst>
          </p:cNvPr>
          <p:cNvSpPr txBox="1"/>
          <p:nvPr/>
        </p:nvSpPr>
        <p:spPr>
          <a:xfrm>
            <a:off x="444500" y="3086100"/>
            <a:ext cx="1984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Homepage</a:t>
            </a:r>
          </a:p>
        </p:txBody>
      </p:sp>
    </p:spTree>
    <p:extLst>
      <p:ext uri="{BB962C8B-B14F-4D97-AF65-F5344CB8AC3E}">
        <p14:creationId xmlns:p14="http://schemas.microsoft.com/office/powerpoint/2010/main" val="3313376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C59CE-307D-423E-B0AE-1FAC82AC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540000"/>
            <a:ext cx="8915400" cy="631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3922D7-2A91-4BC8-803B-6C87013CC9CA}"/>
              </a:ext>
            </a:extLst>
          </p:cNvPr>
          <p:cNvSpPr txBox="1"/>
          <p:nvPr/>
        </p:nvSpPr>
        <p:spPr>
          <a:xfrm>
            <a:off x="444500" y="3086100"/>
            <a:ext cx="222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Allow books</a:t>
            </a:r>
          </a:p>
        </p:txBody>
      </p:sp>
    </p:spTree>
    <p:extLst>
      <p:ext uri="{BB962C8B-B14F-4D97-AF65-F5344CB8AC3E}">
        <p14:creationId xmlns:p14="http://schemas.microsoft.com/office/powerpoint/2010/main" val="2090552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99647-6E23-4043-ABB3-AAA881A1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531000"/>
            <a:ext cx="8928100" cy="632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20A9A-509D-4AC9-BED3-04906B826900}"/>
              </a:ext>
            </a:extLst>
          </p:cNvPr>
          <p:cNvSpPr txBox="1"/>
          <p:nvPr/>
        </p:nvSpPr>
        <p:spPr>
          <a:xfrm>
            <a:off x="242369" y="3013501"/>
            <a:ext cx="2411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Allow borrow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	Requests</a:t>
            </a:r>
          </a:p>
        </p:txBody>
      </p:sp>
    </p:spTree>
    <p:extLst>
      <p:ext uri="{BB962C8B-B14F-4D97-AF65-F5344CB8AC3E}">
        <p14:creationId xmlns:p14="http://schemas.microsoft.com/office/powerpoint/2010/main" val="1164368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3657C1-6013-0CD2-F6A9-FE1569DF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318" y="538854"/>
            <a:ext cx="9144820" cy="61045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7DC6B1-7F5C-4C8C-10F7-F23E3FD49E69}"/>
              </a:ext>
            </a:extLst>
          </p:cNvPr>
          <p:cNvSpPr txBox="1"/>
          <p:nvPr/>
        </p:nvSpPr>
        <p:spPr>
          <a:xfrm>
            <a:off x="492190" y="3105834"/>
            <a:ext cx="2055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 Black" panose="020B0A04020102020204" pitchFamily="34" charset="0"/>
              </a:rPr>
              <a:t>Requested Books Search</a:t>
            </a:r>
            <a:endParaRPr lang="en-US" sz="1800" dirty="0">
              <a:solidFill>
                <a:srgbClr val="00B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48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nd Drawn Cartoon Medical Staff Doctors Nurse Patient, Patient Clipart,  Decorative Pattern, Hand Painted Q Version PNG Transparent Clipart Image  and PSD File for Free Download">
            <a:extLst>
              <a:ext uri="{FF2B5EF4-FFF2-40B4-BE49-F238E27FC236}">
                <a16:creationId xmlns:a16="http://schemas.microsoft.com/office/drawing/2014/main" id="{8BE68AD8-A66E-4476-A611-E7471B3E2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412" y="2406315"/>
            <a:ext cx="1731745" cy="173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A3C715-B687-4448-AE61-10A071E4D40F}"/>
              </a:ext>
            </a:extLst>
          </p:cNvPr>
          <p:cNvSpPr txBox="1"/>
          <p:nvPr/>
        </p:nvSpPr>
        <p:spPr>
          <a:xfrm>
            <a:off x="6096000" y="2844225"/>
            <a:ext cx="3769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Broadway" panose="04040905080B02020502" pitchFamily="82" charset="0"/>
              </a:rPr>
              <a:t>Doctor manager</a:t>
            </a:r>
          </a:p>
        </p:txBody>
      </p:sp>
    </p:spTree>
    <p:extLst>
      <p:ext uri="{BB962C8B-B14F-4D97-AF65-F5344CB8AC3E}">
        <p14:creationId xmlns:p14="http://schemas.microsoft.com/office/powerpoint/2010/main" val="4122014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701F9-7613-472E-93E0-FF936D7D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49" y="536204"/>
            <a:ext cx="8909051" cy="6321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E909A6-7AEA-42CC-B541-2D64F520B9EA}"/>
              </a:ext>
            </a:extLst>
          </p:cNvPr>
          <p:cNvSpPr txBox="1"/>
          <p:nvPr/>
        </p:nvSpPr>
        <p:spPr>
          <a:xfrm>
            <a:off x="444500" y="3086100"/>
            <a:ext cx="1500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Medical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Staff</a:t>
            </a:r>
          </a:p>
        </p:txBody>
      </p:sp>
    </p:spTree>
    <p:extLst>
      <p:ext uri="{BB962C8B-B14F-4D97-AF65-F5344CB8AC3E}">
        <p14:creationId xmlns:p14="http://schemas.microsoft.com/office/powerpoint/2010/main" val="1303978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CBBE9C5C-6569-4C5C-98FD-4514941A1A59}"/>
              </a:ext>
            </a:extLst>
          </p:cNvPr>
          <p:cNvSpPr/>
          <p:nvPr/>
        </p:nvSpPr>
        <p:spPr>
          <a:xfrm rot="2700000">
            <a:off x="4787270" y="1498228"/>
            <a:ext cx="2013390" cy="2013390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3AB6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A06BA146-A655-415F-8DCE-ED10500F28D3}"/>
              </a:ext>
            </a:extLst>
          </p:cNvPr>
          <p:cNvSpPr/>
          <p:nvPr/>
        </p:nvSpPr>
        <p:spPr>
          <a:xfrm rot="2700000">
            <a:off x="6838259" y="3069049"/>
            <a:ext cx="1719112" cy="1719112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3AB6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0F5C243C-8AFA-48C1-BC37-34FA15F457A4}"/>
              </a:ext>
            </a:extLst>
          </p:cNvPr>
          <p:cNvSpPr/>
          <p:nvPr/>
        </p:nvSpPr>
        <p:spPr>
          <a:xfrm rot="2700000" flipV="1">
            <a:off x="4540878" y="4118095"/>
            <a:ext cx="952612" cy="952612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3AB6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2">
            <a:extLst>
              <a:ext uri="{FF2B5EF4-FFF2-40B4-BE49-F238E27FC236}">
                <a16:creationId xmlns:a16="http://schemas.microsoft.com/office/drawing/2014/main" id="{E7236F8A-92A8-462D-9C5C-EBB0391EE255}"/>
              </a:ext>
            </a:extLst>
          </p:cNvPr>
          <p:cNvSpPr/>
          <p:nvPr/>
        </p:nvSpPr>
        <p:spPr>
          <a:xfrm rot="2700000">
            <a:off x="4873773" y="2476033"/>
            <a:ext cx="2632086" cy="2632086"/>
          </a:xfrm>
          <a:prstGeom prst="roundRect">
            <a:avLst>
              <a:gd name="adj" fmla="val 19126"/>
            </a:avLst>
          </a:prstGeom>
          <a:solidFill>
            <a:srgbClr val="3A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2742A2-6260-4172-8D34-B3FEEEF9BC92}"/>
              </a:ext>
            </a:extLst>
          </p:cNvPr>
          <p:cNvSpPr txBox="1">
            <a:spLocks/>
          </p:cNvSpPr>
          <p:nvPr/>
        </p:nvSpPr>
        <p:spPr>
          <a:xfrm>
            <a:off x="5052519" y="3279222"/>
            <a:ext cx="2274594" cy="1239069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  <p:sp>
        <p:nvSpPr>
          <p:cNvPr id="9" name="Freeform: Shape 14">
            <a:extLst>
              <a:ext uri="{FF2B5EF4-FFF2-40B4-BE49-F238E27FC236}">
                <a16:creationId xmlns:a16="http://schemas.microsoft.com/office/drawing/2014/main" id="{92A43068-9F93-4923-849F-C40C2616E5FD}"/>
              </a:ext>
            </a:extLst>
          </p:cNvPr>
          <p:cNvSpPr/>
          <p:nvPr/>
        </p:nvSpPr>
        <p:spPr>
          <a:xfrm rot="2700000">
            <a:off x="6514437" y="5459985"/>
            <a:ext cx="1597666" cy="1597666"/>
          </a:xfrm>
          <a:custGeom>
            <a:avLst/>
            <a:gdLst>
              <a:gd name="connsiteX0" fmla="*/ 89500 w 1597666"/>
              <a:gd name="connsiteY0" fmla="*/ 89500 h 1597666"/>
              <a:gd name="connsiteX1" fmla="*/ 305570 w 1597666"/>
              <a:gd name="connsiteY1" fmla="*/ 0 h 1597666"/>
              <a:gd name="connsiteX2" fmla="*/ 1292096 w 1597666"/>
              <a:gd name="connsiteY2" fmla="*/ 0 h 1597666"/>
              <a:gd name="connsiteX3" fmla="*/ 1597666 w 1597666"/>
              <a:gd name="connsiteY3" fmla="*/ 305570 h 1597666"/>
              <a:gd name="connsiteX4" fmla="*/ 1597666 w 1597666"/>
              <a:gd name="connsiteY4" fmla="*/ 828667 h 1597666"/>
              <a:gd name="connsiteX5" fmla="*/ 828667 w 1597666"/>
              <a:gd name="connsiteY5" fmla="*/ 1597666 h 1597666"/>
              <a:gd name="connsiteX6" fmla="*/ 305570 w 1597666"/>
              <a:gd name="connsiteY6" fmla="*/ 1597666 h 1597666"/>
              <a:gd name="connsiteX7" fmla="*/ 0 w 1597666"/>
              <a:gd name="connsiteY7" fmla="*/ 1292096 h 1597666"/>
              <a:gd name="connsiteX8" fmla="*/ 0 w 1597666"/>
              <a:gd name="connsiteY8" fmla="*/ 305570 h 1597666"/>
              <a:gd name="connsiteX9" fmla="*/ 89500 w 1597666"/>
              <a:gd name="connsiteY9" fmla="*/ 89500 h 159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7666" h="1597666">
                <a:moveTo>
                  <a:pt x="89500" y="89500"/>
                </a:moveTo>
                <a:cubicBezTo>
                  <a:pt x="144796" y="34202"/>
                  <a:pt x="221189" y="0"/>
                  <a:pt x="305570" y="0"/>
                </a:cubicBezTo>
                <a:lnTo>
                  <a:pt x="1292096" y="0"/>
                </a:lnTo>
                <a:cubicBezTo>
                  <a:pt x="1460858" y="0"/>
                  <a:pt x="1597666" y="136808"/>
                  <a:pt x="1597666" y="305570"/>
                </a:cubicBezTo>
                <a:lnTo>
                  <a:pt x="1597666" y="828667"/>
                </a:lnTo>
                <a:lnTo>
                  <a:pt x="828667" y="1597666"/>
                </a:lnTo>
                <a:lnTo>
                  <a:pt x="305570" y="1597666"/>
                </a:lnTo>
                <a:cubicBezTo>
                  <a:pt x="136808" y="1597666"/>
                  <a:pt x="0" y="1460858"/>
                  <a:pt x="0" y="1292096"/>
                </a:cubicBezTo>
                <a:lnTo>
                  <a:pt x="0" y="305570"/>
                </a:lnTo>
                <a:cubicBezTo>
                  <a:pt x="0" y="221189"/>
                  <a:pt x="34202" y="144796"/>
                  <a:pt x="89500" y="89500"/>
                </a:cubicBezTo>
                <a:close/>
              </a:path>
            </a:pathLst>
          </a:custGeom>
          <a:solidFill>
            <a:srgbClr val="3AB6D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03F0C82F-60D6-4E8E-8658-1945239ECDC7}"/>
              </a:ext>
            </a:extLst>
          </p:cNvPr>
          <p:cNvSpPr/>
          <p:nvPr/>
        </p:nvSpPr>
        <p:spPr>
          <a:xfrm rot="2700000">
            <a:off x="6898981" y="903088"/>
            <a:ext cx="1597666" cy="1597666"/>
          </a:xfrm>
          <a:prstGeom prst="roundRect">
            <a:avLst>
              <a:gd name="adj" fmla="val 19126"/>
            </a:avLst>
          </a:prstGeom>
          <a:solidFill>
            <a:srgbClr val="3AB6D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8632F3FE-74FC-4251-9C8C-0D58948AEC51}"/>
              </a:ext>
            </a:extLst>
          </p:cNvPr>
          <p:cNvSpPr/>
          <p:nvPr/>
        </p:nvSpPr>
        <p:spPr>
          <a:xfrm rot="2700000">
            <a:off x="2631200" y="2321568"/>
            <a:ext cx="1597666" cy="1597666"/>
          </a:xfrm>
          <a:prstGeom prst="roundRect">
            <a:avLst>
              <a:gd name="adj" fmla="val 19126"/>
            </a:avLst>
          </a:prstGeom>
          <a:solidFill>
            <a:srgbClr val="3AB6D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8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3FBCA-C810-4361-814E-6E7A87CE6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132" y="558800"/>
            <a:ext cx="6162767" cy="61627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3D1027-BF5A-4A75-A51F-E9E4314C4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325" y="1600200"/>
            <a:ext cx="4175775" cy="3390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4DC88D-60BE-4617-8E13-EDD072C87510}"/>
              </a:ext>
            </a:extLst>
          </p:cNvPr>
          <p:cNvSpPr/>
          <p:nvPr/>
        </p:nvSpPr>
        <p:spPr>
          <a:xfrm>
            <a:off x="8534400" y="762000"/>
            <a:ext cx="1130300" cy="8382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509AD-5532-4AAE-B8C4-DC2F57191F26}"/>
              </a:ext>
            </a:extLst>
          </p:cNvPr>
          <p:cNvSpPr txBox="1"/>
          <p:nvPr/>
        </p:nvSpPr>
        <p:spPr>
          <a:xfrm>
            <a:off x="1168400" y="3178518"/>
            <a:ext cx="216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Notification</a:t>
            </a:r>
          </a:p>
        </p:txBody>
      </p:sp>
    </p:spTree>
    <p:extLst>
      <p:ext uri="{BB962C8B-B14F-4D97-AF65-F5344CB8AC3E}">
        <p14:creationId xmlns:p14="http://schemas.microsoft.com/office/powerpoint/2010/main" val="22772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E1C87-49CA-4E69-8725-2A893573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549000"/>
            <a:ext cx="8902700" cy="630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FF4AD-F721-4E31-BED1-678B7BEA99C0}"/>
              </a:ext>
            </a:extLst>
          </p:cNvPr>
          <p:cNvSpPr txBox="1"/>
          <p:nvPr/>
        </p:nvSpPr>
        <p:spPr>
          <a:xfrm>
            <a:off x="444500" y="3086100"/>
            <a:ext cx="201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Profile info</a:t>
            </a:r>
          </a:p>
        </p:txBody>
      </p:sp>
    </p:spTree>
    <p:extLst>
      <p:ext uri="{BB962C8B-B14F-4D97-AF65-F5344CB8AC3E}">
        <p14:creationId xmlns:p14="http://schemas.microsoft.com/office/powerpoint/2010/main" val="464833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FBDD06-8676-418F-ADEC-019B008A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851" y="560116"/>
            <a:ext cx="8928349" cy="6297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FE4A2-1F85-4870-B1F4-232DD59DE8AC}"/>
              </a:ext>
            </a:extLst>
          </p:cNvPr>
          <p:cNvSpPr txBox="1"/>
          <p:nvPr/>
        </p:nvSpPr>
        <p:spPr>
          <a:xfrm>
            <a:off x="444500" y="3086100"/>
            <a:ext cx="2250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  Course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429467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87B73-27E6-4460-BCA1-4686C470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49" y="573207"/>
            <a:ext cx="8896351" cy="6312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904826-37F2-4B41-82CB-DF9D5470C24F}"/>
              </a:ext>
            </a:extLst>
          </p:cNvPr>
          <p:cNvSpPr txBox="1"/>
          <p:nvPr/>
        </p:nvSpPr>
        <p:spPr>
          <a:xfrm>
            <a:off x="444500" y="3086100"/>
            <a:ext cx="22509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    Course </a:t>
            </a:r>
          </a:p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Registration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6FE43-2035-5D28-A3CE-639205D3B568}"/>
              </a:ext>
            </a:extLst>
          </p:cNvPr>
          <p:cNvSpPr txBox="1"/>
          <p:nvPr/>
        </p:nvSpPr>
        <p:spPr>
          <a:xfrm>
            <a:off x="9340850" y="4907902"/>
            <a:ext cx="2562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Total credits: 21.00</a:t>
            </a:r>
          </a:p>
        </p:txBody>
      </p:sp>
    </p:spTree>
    <p:extLst>
      <p:ext uri="{BB962C8B-B14F-4D97-AF65-F5344CB8AC3E}">
        <p14:creationId xmlns:p14="http://schemas.microsoft.com/office/powerpoint/2010/main" val="153560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AC227-55CA-49F5-AF2B-72D65FE66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531000"/>
            <a:ext cx="8928100" cy="632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5B001-2139-4D1E-A223-9E2C59843568}"/>
              </a:ext>
            </a:extLst>
          </p:cNvPr>
          <p:cNvSpPr txBox="1"/>
          <p:nvPr/>
        </p:nvSpPr>
        <p:spPr>
          <a:xfrm>
            <a:off x="711200" y="3086100"/>
            <a:ext cx="125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Arial Black" panose="020B0A040201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197472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183</TotalTime>
  <Words>136</Words>
  <Application>Microsoft Office PowerPoint</Application>
  <PresentationFormat>Widescreen</PresentationFormat>
  <Paragraphs>70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 Black</vt:lpstr>
      <vt:lpstr>Broadway</vt:lpstr>
      <vt:lpstr>Gill Sans MT</vt:lpstr>
      <vt:lpstr>Wingdings 2</vt:lpstr>
      <vt:lpstr>Dividend</vt:lpstr>
      <vt:lpstr>UMS with Kubernetes &amp; Cassandra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UMS with Kubernetes &amp; Cassandra</dc:title>
  <dc:creator>MD.Mahedi</dc:creator>
  <cp:lastModifiedBy>Souvik Piyal</cp:lastModifiedBy>
  <cp:revision>4</cp:revision>
  <dcterms:created xsi:type="dcterms:W3CDTF">2022-06-11T21:09:40Z</dcterms:created>
  <dcterms:modified xsi:type="dcterms:W3CDTF">2022-06-12T08:17:43Z</dcterms:modified>
</cp:coreProperties>
</file>